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62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10" initials="W" lastIdx="1" clrIdx="0">
    <p:extLst>
      <p:ext uri="{19B8F6BF-5375-455C-9EA6-DF929625EA0E}">
        <p15:presenceInfo xmlns:p15="http://schemas.microsoft.com/office/powerpoint/2012/main" userId="Win10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069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713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72679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217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67553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9257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0013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068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48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09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638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611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451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133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016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627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60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Sound" TargetMode="External"/><Relationship Id="rId2" Type="http://schemas.openxmlformats.org/officeDocument/2006/relationships/hyperlink" Target="https://en.wikipedia.org/wiki/Linguistic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6DC47-A2CC-4144-927B-3B95B5C5F6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823812-735B-4A3E-96B3-D9BEC04FAC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5CF81C-8E2D-4317-BD98-D72A09EB37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862" y="214312"/>
            <a:ext cx="11344275" cy="64293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CE919F8-3AFE-49D3-91C8-1A1892F6FAEB}"/>
              </a:ext>
            </a:extLst>
          </p:cNvPr>
          <p:cNvSpPr txBox="1"/>
          <p:nvPr/>
        </p:nvSpPr>
        <p:spPr>
          <a:xfrm>
            <a:off x="2911152" y="3013788"/>
            <a:ext cx="64567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/>
              <a:t>قسم اللغة الإنجليزية</a:t>
            </a:r>
          </a:p>
          <a:p>
            <a:pPr algn="ctr"/>
            <a:r>
              <a:rPr lang="ar-SA" dirty="0"/>
              <a:t>الفرقة </a:t>
            </a:r>
            <a:r>
              <a:rPr lang="ar-SA"/>
              <a:t>الرابعه</a:t>
            </a:r>
            <a:endParaRPr lang="ar-SA" dirty="0"/>
          </a:p>
          <a:p>
            <a:pPr algn="ctr"/>
            <a:r>
              <a:rPr lang="ar-SA" dirty="0"/>
              <a:t>علم اللغة العام</a:t>
            </a:r>
          </a:p>
          <a:p>
            <a:pPr algn="ctr"/>
            <a:r>
              <a:rPr lang="ar-SA" dirty="0"/>
              <a:t>د/منة محمد سلامة المصري</a:t>
            </a:r>
          </a:p>
          <a:p>
            <a:pPr algn="ctr"/>
            <a:r>
              <a:rPr lang="ar-SA" dirty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074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B81F0-B17C-4FB9-9A3F-0171BD8BD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Phonology: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333FC-9125-4D38-8896-2702A1025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Phonology is the study of the sound system of languages. Phonology is a branch of </a:t>
            </a:r>
            <a:r>
              <a:rPr lang="en-US" sz="20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Linguistic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linguistics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concerned with the systematic organization of </a:t>
            </a:r>
            <a:r>
              <a:rPr lang="en-US" sz="20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3" tooltip="Sound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sounds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in spoken languages and signs.</a:t>
            </a:r>
          </a:p>
          <a:p>
            <a:pPr>
              <a:lnSpc>
                <a:spcPct val="200000"/>
              </a:lnSpc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 study of phonology as it exists today is defined by the formative studies of the 19th-century . For more details and the main scholar see p.27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39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B4F47-A213-439D-AC92-D85B46C10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Phoneme</a:t>
            </a:r>
            <a:b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3BEF8EF-ABE1-4AC4-8D1F-708A9FA891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 in socks is phoneme</a:t>
            </a:r>
          </a:p>
          <a:p>
            <a:r>
              <a:rPr lang="en-US" dirty="0"/>
              <a:t>J in </a:t>
            </a:r>
            <a:r>
              <a:rPr lang="en-US" dirty="0" err="1"/>
              <a:t>jumb</a:t>
            </a:r>
            <a:r>
              <a:rPr lang="en-US" dirty="0"/>
              <a:t> is a phoneme</a:t>
            </a:r>
          </a:p>
          <a:p>
            <a:r>
              <a:rPr lang="en-US" dirty="0"/>
              <a:t>H in hit is a phoneme</a:t>
            </a:r>
          </a:p>
          <a:p>
            <a:r>
              <a:rPr lang="en-US" dirty="0"/>
              <a:t>R in rat is </a:t>
            </a:r>
            <a:r>
              <a:rPr lang="en-US" dirty="0" err="1"/>
              <a:t>aphoneme</a:t>
            </a:r>
            <a:endParaRPr lang="en-US" dirty="0"/>
          </a:p>
          <a:p>
            <a:r>
              <a:rPr lang="en-US" dirty="0"/>
              <a:t>It is the </a:t>
            </a:r>
            <a:r>
              <a:rPr lang="en-US" dirty="0" err="1"/>
              <a:t>smaalest</a:t>
            </a:r>
            <a:r>
              <a:rPr lang="en-US" dirty="0"/>
              <a:t> unit in sound system</a:t>
            </a:r>
          </a:p>
        </p:txBody>
      </p:sp>
    </p:spTree>
    <p:extLst>
      <p:ext uri="{BB962C8B-B14F-4D97-AF65-F5344CB8AC3E}">
        <p14:creationId xmlns:p14="http://schemas.microsoft.com/office/powerpoint/2010/main" val="3316974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0A328-FF2C-4DC4-BCCF-621ABFB08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596" y="439771"/>
            <a:ext cx="10730204" cy="801202"/>
          </a:xfrm>
        </p:spPr>
        <p:txBody>
          <a:bodyPr>
            <a:normAutofit fontScale="90000"/>
          </a:bodyPr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Minimal Pairs:</a:t>
            </a:r>
            <a:b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20B287-48CD-4F3F-8EB2-44675614BA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Mouse and mouth</a:t>
            </a:r>
          </a:p>
          <a:p>
            <a:r>
              <a:rPr lang="en-US" dirty="0"/>
              <a:t>Let and lit</a:t>
            </a:r>
          </a:p>
          <a:p>
            <a:r>
              <a:rPr lang="en-US" dirty="0"/>
              <a:t>Kill and kiss</a:t>
            </a:r>
          </a:p>
          <a:p>
            <a:r>
              <a:rPr lang="en-US" dirty="0"/>
              <a:t>Hit and fit</a:t>
            </a:r>
          </a:p>
        </p:txBody>
      </p:sp>
    </p:spTree>
    <p:extLst>
      <p:ext uri="{BB962C8B-B14F-4D97-AF65-F5344CB8AC3E}">
        <p14:creationId xmlns:p14="http://schemas.microsoft.com/office/powerpoint/2010/main" val="909658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7B0D1-B163-4405-A4A5-AF739D179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780" y="280436"/>
            <a:ext cx="11073881" cy="782540"/>
          </a:xfrm>
        </p:spPr>
        <p:txBody>
          <a:bodyPr>
            <a:normAutofit fontScale="90000"/>
          </a:bodyPr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Allophones</a:t>
            </a:r>
            <a:b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for more examples see pages26-28</a:t>
            </a:r>
            <a:b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s(t)op</a:t>
            </a:r>
            <a:b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)op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13BC06-EE19-465F-9B97-EA44072EE1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780" y="1917994"/>
            <a:ext cx="8596668" cy="3880773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14437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97</TotalTime>
  <Words>123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Times New Roman</vt:lpstr>
      <vt:lpstr>Trebuchet MS</vt:lpstr>
      <vt:lpstr>Wingdings 3</vt:lpstr>
      <vt:lpstr>Facet</vt:lpstr>
      <vt:lpstr>PowerPoint Presentation</vt:lpstr>
      <vt:lpstr>Phonology:</vt:lpstr>
      <vt:lpstr>Phoneme </vt:lpstr>
      <vt:lpstr>Minimal Pairs:  </vt:lpstr>
      <vt:lpstr>Allophones  for more examples see pages26-28 s(t)op (th)op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Win10</dc:creator>
  <cp:lastModifiedBy>Win10</cp:lastModifiedBy>
  <cp:revision>21</cp:revision>
  <dcterms:created xsi:type="dcterms:W3CDTF">2020-03-18T12:46:15Z</dcterms:created>
  <dcterms:modified xsi:type="dcterms:W3CDTF">2020-03-21T15:36:48Z</dcterms:modified>
</cp:coreProperties>
</file>